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7A8B-DA1E-4609-8FE7-C9713D59E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5AC0A-7A14-42DD-8108-7F83923A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EB5B-181A-43F7-9F78-746551F1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4B887-B5D7-4321-B38E-C22910F2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C898-946D-4D89-A889-8F051E72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CEBF-0B04-4899-9C1A-7E097664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33248-F9A0-4453-970C-54F196B5B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BC20B-43C4-4F72-A99C-83C8CEA0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3F19-CEAD-4249-9DBD-766CF22C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44D9-6535-4B7A-A854-C02FA571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5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B2D30-7393-4A33-9ACB-A444188E4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3EE5C-8F00-4702-B780-4DD39B622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196C3-4C34-4995-A7BD-1C5E6F3A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2B2F-0E1D-48D1-8C82-5DF662BC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04B6-D13B-4AA6-B60E-E25E2609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BF62-633A-4545-A841-DEDF4A56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ED23-F126-4064-BF00-DC6BEBFE2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3B3E4-D610-4E04-9E3D-D1117FE6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BEA8-AB23-4D1C-BD81-BDF0CFF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04CE-2940-4E75-B51A-9402E8BB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5DF7-8327-4FD7-9217-F6D53F39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603CE-0AA6-42BE-A3A8-8D8F640D9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0B0A-89F6-4258-B445-2ADF250B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79BB-2E87-4CB3-8A65-88220AD4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AC22-EAC8-4E4E-8548-341BDB0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3C35-87C2-4AF4-8B04-EB2EC30B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53C5-1CD1-4C62-8227-595731FFD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23284-D9DC-482E-811F-F35D8C05C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87088-DB06-407A-A05E-3DDC31DC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26F44-B163-4CC2-8D00-ED209078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A3C00-A841-42A2-A47E-1F2CD559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C644-CAF5-421D-8F45-9EC0EA88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45931-DD1B-41D5-B235-62B1D771D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79CB9-4666-447E-BB58-7BE52CA38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B920B-F12C-426F-986F-A54F96A48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45FD2-F2A1-492C-B085-816FCD7CB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89519-CBEE-4A91-A0CB-1F20C48A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7ABB6-08D5-46AE-8CAA-050CE9D7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BB4C0-A5BC-4853-8D9A-9F7F7FD6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9CF6-7473-4BB3-87BB-41C37A4F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97673-9417-4C1A-B693-A116B3A5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287C3-58D8-4959-8FF4-B00F4DB8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04809-2BD7-49FB-ADDB-5E7CD2DB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5B944-63D1-4F07-A24F-6E7D55A6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54974-52BC-4DF2-A966-3A6A3629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4844-0E98-49DD-A837-D0A543B8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1B7-7A86-45D7-936F-7802671C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10A40-BFB2-443B-A880-C2FFD40F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32F0-D104-4CA4-AC29-8FFF74D68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0BC26-4000-49E0-9C0D-533292A5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90570-0A08-4421-A084-2DAEC2DD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E9E18-6D3B-40FF-8299-75C6EFBA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02E3-7738-4D55-A727-C36D7200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C1395-0A1E-43FE-A039-B5F4199D6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7FD11-0F71-4D54-BBFD-B7841CED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A6A04-62C8-4FD3-803F-61EA028B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FBCE-BF2B-42AC-B82D-D874C7A7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22BB1-FCC1-43AC-AA91-171E89F7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4EC3D-D586-4D7E-923D-D7F9EF0D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7D1E-196E-4F22-BFA6-2271D2D3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13-F089-40EC-8D84-F32F4F382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EB3B-3FEF-48CB-9C3E-FC1272C3C6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6D78-2CBE-4FEE-8894-12701F80B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3887-20C7-4AA6-81C7-057BC015B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FED7-474F-4151-A631-6FF8EB99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A237-FB89-4FD3-A500-2246F855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89853"/>
            <a:ext cx="3974842" cy="1278294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chemeClr val="bg1">
                    <a:lumMod val="75000"/>
                  </a:schemeClr>
                </a:solidFill>
                <a:cs typeface="B Nazanin" panose="00000400000000000000" pitchFamily="2" charset="-78"/>
              </a:rPr>
              <a:t>آشنایی با</a:t>
            </a:r>
            <a:b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فناوری </a:t>
            </a:r>
            <a:r>
              <a:rPr lang="fa-IR" sz="4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بلاک‌چین</a:t>
            </a:r>
            <a:endParaRPr lang="en-US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B061F-817C-4434-97F5-B72B8CC7D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31844" y="2052735"/>
            <a:ext cx="6260841" cy="3480319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NFT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مخفف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توکن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غیرقابل تعویض است.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توکن‌های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غیرقابل تعویض یکی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داغ‌ترین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محصولاتی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هستند که به لطف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وارد دنیای دیجیتال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شده‌اند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NFT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به‌طور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خلاصه به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دیجیتالی گفته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در بستر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فروش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می‌رسند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تضمین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مالک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اختیار کامل و انحصاری روی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داشته باشد.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آیتم‌های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دیجیتال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قطعه‌ای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موسیقی تا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گیف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عکس و ویدئو باشند که گاهی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قیمت‌های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بسیار بالا به فروش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می‌رسند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31844" y="102636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NFT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ها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3C398-EA77-4B8F-BDFA-9FD077C61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31844" y="2052735"/>
            <a:ext cx="6260841" cy="3480319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بهبود روند مدیریت دولتی یکی دیگر از کاربردهای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شگفت‌انگیز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فناوری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است.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هم‌اکنون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بعضی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دولت‌های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ایالتی آمریکا مانند ادارات دولتی ایالتی ایالت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ایلینویز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این فناوری برای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ایمن‌ساختن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اسناد خود استفاده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روند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بروکراتیک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دولت را بهبود و بار مالی را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به‌صورت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چشمگیری کاهش دهد. حتی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 پتانسیل را دارد که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سالانه‌ها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میلیون‌ها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ساعت از تشریفات اداری را کاهش دهد و مقامات دولتی را از طریق قراردادهای هوشمند پاسخگو کند.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حتی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رای‌گیری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انتخابات هم استفاده کرد. این فناوری باعث افزایش مشارکت شهروندان در انتخابات و تضمین سلامت آن شود.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31844" y="102636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مدیریت دولتی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B3520-38AD-4491-867D-0F961610B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7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31844" y="2052735"/>
            <a:ext cx="6260841" cy="3480319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حفظ مالکیت معنوی و حقوق صاحبان اثر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مهم‌ترین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نقاط قوت استفاده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بلاک‌چین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رسانه‌ها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است. به این ترتیب از انتشار محتوایی که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بارگذاری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زیرپا گذاشتن حق صاحب اثر همراه باشد جلوگیری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سادگی قانون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کپی‌رایت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اجرایی کرد.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طرفی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بلاک‌چین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یکپارچگی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تولیدات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رسانه‌ای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حفظ کند؛ این امکان به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آژانس‌های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تبلیغاتی فرصت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می‌دهد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تا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هدف‌گیری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بهتر مخاطبین هدف خود، تبلیغات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هوشمندانه‌تری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داشته باشند و حتی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موسیقی‌دانان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فیلم‌سازان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هم بابت پخش اثر خود، درآمد مناسبی دریافت کنند.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31844" y="102636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رسانه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FFFE0-681E-4146-A15D-9D0B15361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A237-FB89-4FD3-A500-2246F855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0808"/>
            <a:ext cx="3974842" cy="1791478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از توجه شما </a:t>
            </a:r>
            <a:r>
              <a:rPr lang="fa-IR" sz="32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سپاسگزاریم</a:t>
            </a:r>
            <a:endParaRPr lang="en-US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2EFB3-FECD-49DF-8FDF-BEAE1502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3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447869" y="1716833"/>
            <a:ext cx="6260841" cy="4329404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بلاک‌چین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نوعی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پلتفرم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پایگاه توزیع داده همتا به همتا است که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میلیون‌ها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نقطه اشتراک تشکیل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نظارت بر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مدیریت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زیر نظر مدیریت واحد و متمرکز نیست و هر مشترک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اطلاعات را بدون محدودیت ثبت و اصلاح کند. از این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پلتفرم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تراکنش‌های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مالی و اطلاعاتی استفاده کرد.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 ما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دیجیتال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متاورس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می‌شناسیم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اما باید بدانید که این فناوری فراتر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رمزارزها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کابرد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وسیعی در خدمات اینترنتی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پرداخت‌های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فروشگاهی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دارد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بستری امن برای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تراکنش‌ها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ایجاد کند.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447869" y="690464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بلاک‌چین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چیست؟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DA24B-4018-4E49-9BDB-587863F2B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B5C832-2FFD-41BC-B5CD-A3DD7314C048}"/>
              </a:ext>
            </a:extLst>
          </p:cNvPr>
          <p:cNvSpPr/>
          <p:nvPr/>
        </p:nvSpPr>
        <p:spPr>
          <a:xfrm>
            <a:off x="1" y="4212771"/>
            <a:ext cx="12192000" cy="3102429"/>
          </a:xfrm>
          <a:prstGeom prst="roundRect">
            <a:avLst/>
          </a:prstGeom>
          <a:solidFill>
            <a:srgbClr val="032786">
              <a:alpha val="9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کاربردهای </a:t>
            </a:r>
            <a:r>
              <a:rPr lang="fa-IR" sz="40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بلاک‌چین</a:t>
            </a:r>
            <a:endParaRPr lang="en-US" sz="4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C417C-407A-485D-B635-2C3921725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13184" y="2425960"/>
            <a:ext cx="6260841" cy="2799183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دیجیتال که این روزها به گل سرسبد بازارهای مالی تبدیل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شده‌اند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محبوبیت زیادی پیدا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کرده‌اند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به لطف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بلاک‌چین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دسترس کاربران قرار دارند.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دیجیتال با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صرفه‌جویی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مالی و کاهش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هزینه‌ها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همچنین امنیت بالای انتقال داده، می‌‌‌تواند به یکی از بهترین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بسترهای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تراکنش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مالی و پرداخت تبدیل شود.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13184" y="1399591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تبادلات مالی و تجاری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D2735-BE43-4E98-92B2-E51A62BE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13184" y="2425960"/>
            <a:ext cx="6260841" cy="2799183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قراردادهای هوشمند مانند قراردادهای معمولی هستند، با این تفاوت که قراردادهای هوشمند با کمک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واسطه را حذف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سطوحی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جدید از مسئولیت را به طرفین قرارداد اضافه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می‌کنند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در قراردادهای سنتی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امکان‌پذیر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نیست. این مزیت باعث افزایش اطمینان طرفین قرارداد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کاربرد وسیعی در بستر اینترنت و قراردادهای تجاری داشته باشد.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13184" y="1399591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قراردادهای هوشمند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C4F99-D5CC-4CDB-8523-2B815906E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22514" y="2202025"/>
            <a:ext cx="6260841" cy="3228391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روزها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خانه‌ها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اداری هوشمند یکی از جدیدترین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ترندهای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صنعت ساختمان محسوب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این سیستم با کمک اینترنت اشیا اداره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تاثیر و کاربردی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فوق‌العاده‌ای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گسترش اینترنت داشته باشد.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امنیت کاربران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خانه‌های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هوشمند از مسائل مهم این حوزه محسوب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امنیت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فوق‌العاده‌ای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به همراه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می‌آورد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تضمین‌کننده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امنیت کاربران و حریم شخصی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باشد.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22514" y="117565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اینترنت اشیا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9309C-29BD-4F80-B626-50212F45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8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31844" y="2052735"/>
            <a:ext cx="6260841" cy="3480319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سالیانه صدها میلیون مورد از هک در جهان اتفاق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می‌افتد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هک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کلاهبرداری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اینترنتی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ضرر مالی زیادی به کاربران اینترنت وارد کنند و هکرها با دریافت اطلاعات شخصی افراد مانند کد ملی،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پسوردها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گواهی‌ و سایر اطلاعات حساس، هویت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به سرقت ببرند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مورد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سواستفاده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قرار دهند.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فراهم کردن بستری امن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پروتکل‌های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اینترنتی ایمن، امنیت کاربران را افزایش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می‌دهد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شکل چشمگیری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کلاهبرداری‌های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اینترنتی را کاهش دهد.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31844" y="102636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امنیت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EB5BF-D4D5-4586-BEA0-F028F216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31844" y="2052735"/>
            <a:ext cx="6260841" cy="3480319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شاید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برایتان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عجیب باشد اما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بهداشت و درمان هم استفاده کرد.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هزینه‌های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مراقبت بهداشتی را کاهش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می‌دهد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دسترسی به اطلاعات میان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ذی‌نفعان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ساده‌تر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سریع‌تر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خواهد کرد.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ساده‌سازی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فرآیندهای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کسب‌وکار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مدیریت مراکز درمانی و ارائه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پیشرفته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جمع‌آوری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به اشتراک گذاری اطلاعات از دیگر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مواردی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است که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 خود به همراه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می‌آورد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بهداشتی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مراقبت‌های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درمانی مفید باشد.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31844" y="102636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 بهداشت و درمان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20146-6833-45B6-9815-08C45C08C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8D72B-B729-4E95-A63E-6D4EC92B4337}"/>
              </a:ext>
            </a:extLst>
          </p:cNvPr>
          <p:cNvSpPr/>
          <p:nvPr/>
        </p:nvSpPr>
        <p:spPr>
          <a:xfrm>
            <a:off x="531844" y="2052735"/>
            <a:ext cx="6260841" cy="3480319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می‌دانیم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که نبود شفافیت اطلاعات و ارتباطات در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سیستم‌های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کشتیرانی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تحویل بار و گمرک به دلیل شلوغی بنادر و مبادی مرزی از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مهم‌ترین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چالش‌های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سیستم واردات و صادرات هر کشور است. فناوری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بلاکچین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مشکل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ذخیره‌سازی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داده‌ها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انتقال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آن‌ها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اختلالات زنجیره تامین را حل کند و به این ترتیب به سادگی فرآیندهای ترخیص بار را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ساده‌تر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سازد.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مسئله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خودبه‌خود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باعث افزایش اعتماد و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صرفه‌جویی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وقت شود که نهایتا به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صرفه‌جویی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میلیارد دلاری در سال و همچنین کاهش مخارج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ضررهای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مالی ناشی از قاچاق شود.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082C3F-1298-41E1-BECE-2CECBC50712A}"/>
              </a:ext>
            </a:extLst>
          </p:cNvPr>
          <p:cNvSpPr/>
          <p:nvPr/>
        </p:nvSpPr>
        <p:spPr>
          <a:xfrm>
            <a:off x="531844" y="1026366"/>
            <a:ext cx="6260841" cy="867747"/>
          </a:xfrm>
          <a:prstGeom prst="roundRect">
            <a:avLst/>
          </a:prstGeom>
          <a:solidFill>
            <a:srgbClr val="032786">
              <a:alpha val="70000"/>
            </a:srgbClr>
          </a:solidFill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لجستیک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F603F-7A97-49DB-972E-44393E492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" y="6445031"/>
            <a:ext cx="565165" cy="3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844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آشنایی با فناوری بلاک‌چین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توجه شما سپاسگزاریم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فناوری بلاک‌چین</dc:title>
  <dc:creator>سیدمحمد افشار</dc:creator>
  <cp:lastModifiedBy>سیدمحمد افشار</cp:lastModifiedBy>
  <cp:revision>15</cp:revision>
  <dcterms:created xsi:type="dcterms:W3CDTF">2022-11-14T08:10:03Z</dcterms:created>
  <dcterms:modified xsi:type="dcterms:W3CDTF">2022-11-14T08:57:18Z</dcterms:modified>
</cp:coreProperties>
</file>